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43FC7BB-55C4-4BB0-B3A1-8BA77356BF1C}" type="datetimeFigureOut">
              <a:rPr lang="en-US" smtClean="0"/>
              <a:pPr/>
              <a:t>10/31/2012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6E91280B-3D61-465C-A7BF-661950DAA7F1}"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3FC7BB-55C4-4BB0-B3A1-8BA77356BF1C}" type="datetimeFigureOut">
              <a:rPr lang="en-US" smtClean="0"/>
              <a:pPr/>
              <a:t>10/31/2012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1280B-3D61-465C-A7BF-661950DAA7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3FC7BB-55C4-4BB0-B3A1-8BA77356BF1C}" type="datetimeFigureOut">
              <a:rPr lang="en-US" smtClean="0"/>
              <a:pPr/>
              <a:t>10/31/2012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1280B-3D61-465C-A7BF-661950DAA7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3FC7BB-55C4-4BB0-B3A1-8BA77356BF1C}" type="datetimeFigureOut">
              <a:rPr lang="en-US" smtClean="0"/>
              <a:pPr/>
              <a:t>10/31/2012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1280B-3D61-465C-A7BF-661950DAA7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43FC7BB-55C4-4BB0-B3A1-8BA77356BF1C}" type="datetimeFigureOut">
              <a:rPr lang="en-US" smtClean="0"/>
              <a:pPr/>
              <a:t>10/31/2012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6E91280B-3D61-465C-A7BF-661950DAA7F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3FC7BB-55C4-4BB0-B3A1-8BA77356BF1C}" type="datetimeFigureOut">
              <a:rPr lang="en-US" smtClean="0"/>
              <a:pPr/>
              <a:t>10/31/2012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91280B-3D61-465C-A7BF-661950DAA7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43FC7BB-55C4-4BB0-B3A1-8BA77356BF1C}" type="datetimeFigureOut">
              <a:rPr lang="en-US" smtClean="0"/>
              <a:pPr/>
              <a:t>10/31/2012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91280B-3D61-465C-A7BF-661950DAA7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3FC7BB-55C4-4BB0-B3A1-8BA77356BF1C}" type="datetimeFigureOut">
              <a:rPr lang="en-US" smtClean="0"/>
              <a:pPr/>
              <a:t>10/31/2012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91280B-3D61-465C-A7BF-661950DAA7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3FC7BB-55C4-4BB0-B3A1-8BA77356BF1C}" type="datetimeFigureOut">
              <a:rPr lang="en-US" smtClean="0"/>
              <a:pPr/>
              <a:t>10/31/2012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91280B-3D61-465C-A7BF-661950DAA7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3FC7BB-55C4-4BB0-B3A1-8BA77356BF1C}" type="datetimeFigureOut">
              <a:rPr lang="en-US" smtClean="0"/>
              <a:pPr/>
              <a:t>10/31/2012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91280B-3D61-465C-A7BF-661950DAA7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43FC7BB-55C4-4BB0-B3A1-8BA77356BF1C}" type="datetimeFigureOut">
              <a:rPr lang="en-US" smtClean="0"/>
              <a:pPr/>
              <a:t>10/31/2012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91280B-3D61-465C-A7BF-661950DAA7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43FC7BB-55C4-4BB0-B3A1-8BA77356BF1C}" type="datetimeFigureOut">
              <a:rPr lang="en-US" smtClean="0"/>
              <a:pPr/>
              <a:t>10/31/2012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E91280B-3D61-465C-A7BF-661950DAA7F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Teen Dating</a:t>
            </a:r>
            <a:endParaRPr lang="en-US" dirty="0"/>
          </a:p>
        </p:txBody>
      </p:sp>
      <p:sp>
        <p:nvSpPr>
          <p:cNvPr id="3" name="Subtitle 2"/>
          <p:cNvSpPr>
            <a:spLocks noGrp="1"/>
          </p:cNvSpPr>
          <p:nvPr>
            <p:ph type="subTitle" idx="1"/>
          </p:nvPr>
        </p:nvSpPr>
        <p:spPr/>
        <p:txBody>
          <a:bodyPr>
            <a:normAutofit fontScale="77500" lnSpcReduction="20000"/>
          </a:bodyPr>
          <a:lstStyle/>
          <a:p>
            <a:r>
              <a:rPr lang="en-US" sz="4000" dirty="0" smtClean="0">
                <a:solidFill>
                  <a:schemeClr val="tx1"/>
                </a:solidFill>
              </a:rPr>
              <a:t>Harmless fun or Potential </a:t>
            </a:r>
            <a:r>
              <a:rPr lang="en-US" sz="4000" dirty="0" smtClean="0">
                <a:solidFill>
                  <a:schemeClr val="tx1"/>
                </a:solidFill>
              </a:rPr>
              <a:t>Danger</a:t>
            </a:r>
          </a:p>
          <a:p>
            <a:r>
              <a:rPr lang="en-US" sz="4000" dirty="0" smtClean="0"/>
              <a:t>By</a:t>
            </a:r>
          </a:p>
          <a:p>
            <a:r>
              <a:rPr lang="en-US" sz="2900" dirty="0" smtClean="0"/>
              <a:t>Jacobbie Jones, Hannah Grace, Madison Kasmeier</a:t>
            </a:r>
          </a:p>
          <a:p>
            <a:endParaRPr lang="en-US" sz="4000" dirty="0">
              <a:solidFill>
                <a:schemeClr val="tx1"/>
              </a:solidFill>
            </a:endParaRPr>
          </a:p>
        </p:txBody>
      </p:sp>
      <p:pic>
        <p:nvPicPr>
          <p:cNvPr id="5122" name="Picture 2" descr="http://ts4.mm.bing.net/th?id=H.4936563145509171&amp;pid=1.9"/>
          <p:cNvPicPr>
            <a:picLocks noChangeAspect="1" noChangeArrowheads="1"/>
          </p:cNvPicPr>
          <p:nvPr/>
        </p:nvPicPr>
        <p:blipFill>
          <a:blip r:embed="rId2" cstate="print"/>
          <a:srcRect/>
          <a:stretch>
            <a:fillRect/>
          </a:stretch>
        </p:blipFill>
        <p:spPr bwMode="auto">
          <a:xfrm>
            <a:off x="0" y="0"/>
            <a:ext cx="3276600" cy="25146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Teen dating a potential danger!</a:t>
            </a:r>
            <a:endParaRPr lang="en-US" dirty="0"/>
          </a:p>
        </p:txBody>
      </p:sp>
      <p:sp>
        <p:nvSpPr>
          <p:cNvPr id="3" name="Content Placeholder 2"/>
          <p:cNvSpPr>
            <a:spLocks noGrp="1"/>
          </p:cNvSpPr>
          <p:nvPr>
            <p:ph idx="1"/>
          </p:nvPr>
        </p:nvSpPr>
        <p:spPr/>
        <p:txBody>
          <a:bodyPr/>
          <a:lstStyle/>
          <a:p>
            <a:pPr>
              <a:buNone/>
            </a:pPr>
            <a:r>
              <a:rPr lang="en-US" dirty="0" smtClean="0"/>
              <a:t>When teenagers begin to date they are uncertain about many things. Girls are usually the ones uncertain about things such as what to do and not to when you are in a teen relationship. Teen girls usually think that just because a boy tells her he loves her that she must do what ever he says when that’s not the case.</a:t>
            </a:r>
            <a:endParaRPr lang="en-US" dirty="0"/>
          </a:p>
        </p:txBody>
      </p:sp>
      <p:pic>
        <p:nvPicPr>
          <p:cNvPr id="4098" name="Picture 2" descr="http://carolinadavilaenglish.files.wordpress.com/2010/03/danger.png"/>
          <p:cNvPicPr>
            <a:picLocks noChangeAspect="1" noChangeArrowheads="1"/>
          </p:cNvPicPr>
          <p:nvPr/>
        </p:nvPicPr>
        <p:blipFill>
          <a:blip r:embed="rId2" cstate="print"/>
          <a:srcRect/>
          <a:stretch>
            <a:fillRect/>
          </a:stretch>
        </p:blipFill>
        <p:spPr bwMode="auto">
          <a:xfrm>
            <a:off x="0" y="4572000"/>
            <a:ext cx="8991600" cy="2286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Teen dating even more of a potential danger!</a:t>
            </a:r>
            <a:endParaRPr lang="en-US" dirty="0"/>
          </a:p>
        </p:txBody>
      </p:sp>
      <p:sp>
        <p:nvSpPr>
          <p:cNvPr id="3" name="Content Placeholder 2"/>
          <p:cNvSpPr>
            <a:spLocks noGrp="1"/>
          </p:cNvSpPr>
          <p:nvPr>
            <p:ph idx="1"/>
          </p:nvPr>
        </p:nvSpPr>
        <p:spPr/>
        <p:txBody>
          <a:bodyPr/>
          <a:lstStyle/>
          <a:p>
            <a:pPr>
              <a:buNone/>
            </a:pPr>
            <a:r>
              <a:rPr lang="en-US" dirty="0" smtClean="0"/>
              <a:t>When u begin to date as a teen u tend to forget about things that really matter like school. Your grades begin to fall, your start making bad decisions, and u start to blow off your real friends for your new “boyfriend ”or “girlfriend”. </a:t>
            </a:r>
            <a:endParaRPr lang="en-US" dirty="0"/>
          </a:p>
        </p:txBody>
      </p:sp>
      <p:pic>
        <p:nvPicPr>
          <p:cNvPr id="3074" name="Picture 2" descr="http://mommyonfire.com/wp-content/uploads/2011/07/Report-card-F.jpg"/>
          <p:cNvPicPr>
            <a:picLocks noChangeAspect="1" noChangeArrowheads="1"/>
          </p:cNvPicPr>
          <p:nvPr/>
        </p:nvPicPr>
        <p:blipFill>
          <a:blip r:embed="rId2" cstate="print"/>
          <a:srcRect/>
          <a:stretch>
            <a:fillRect/>
          </a:stretch>
        </p:blipFill>
        <p:spPr bwMode="auto">
          <a:xfrm>
            <a:off x="4495800" y="3733800"/>
            <a:ext cx="4648200" cy="31242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Teen dating becomes dangerous!</a:t>
            </a:r>
            <a:endParaRPr lang="en-US" dirty="0"/>
          </a:p>
        </p:txBody>
      </p:sp>
      <p:sp>
        <p:nvSpPr>
          <p:cNvPr id="3" name="Content Placeholder 2"/>
          <p:cNvSpPr>
            <a:spLocks noGrp="1"/>
          </p:cNvSpPr>
          <p:nvPr>
            <p:ph idx="1"/>
          </p:nvPr>
        </p:nvSpPr>
        <p:spPr/>
        <p:txBody>
          <a:bodyPr/>
          <a:lstStyle/>
          <a:p>
            <a:pPr>
              <a:buNone/>
            </a:pPr>
            <a:r>
              <a:rPr lang="en-US" dirty="0" smtClean="0"/>
              <a:t>A big danger  while dating as a teen is teen pregnancy. Teen pregnancy is becoming more and more frequent in the world today. </a:t>
            </a:r>
            <a:r>
              <a:rPr lang="en-US" dirty="0" smtClean="0"/>
              <a:t>In the U.S.A today more than half the babies being born have teen parents. </a:t>
            </a:r>
            <a:endParaRPr lang="en-US" dirty="0"/>
          </a:p>
        </p:txBody>
      </p:sp>
      <p:pic>
        <p:nvPicPr>
          <p:cNvPr id="2050" name="Picture 2" descr="http://www.realisticrelationships.com/relationship-advice/wp-content/uploads/2011/04/teen-pregnancy.jpg"/>
          <p:cNvPicPr>
            <a:picLocks noChangeAspect="1" noChangeArrowheads="1"/>
          </p:cNvPicPr>
          <p:nvPr/>
        </p:nvPicPr>
        <p:blipFill>
          <a:blip r:embed="rId2" cstate="print"/>
          <a:srcRect/>
          <a:stretch>
            <a:fillRect/>
          </a:stretch>
        </p:blipFill>
        <p:spPr bwMode="auto">
          <a:xfrm>
            <a:off x="5715000" y="3344227"/>
            <a:ext cx="3429000" cy="3513773"/>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3" name="Content Placeholder 2"/>
          <p:cNvSpPr>
            <a:spLocks noGrp="1"/>
          </p:cNvSpPr>
          <p:nvPr>
            <p:ph idx="1"/>
          </p:nvPr>
        </p:nvSpPr>
        <p:spPr/>
        <p:txBody>
          <a:bodyPr/>
          <a:lstStyle/>
          <a:p>
            <a:r>
              <a:rPr lang="en-US" dirty="0" smtClean="0"/>
              <a:t>There is no real solution to teen dating and how to stop, resolve, or fix the issue. The only thing u can do as a teen dater is to be responsible and think before you make a dumb mistake. </a:t>
            </a:r>
            <a:endParaRPr lang="en-US" dirty="0"/>
          </a:p>
        </p:txBody>
      </p:sp>
      <p:pic>
        <p:nvPicPr>
          <p:cNvPr id="1026" name="Picture 2" descr="http://myfunsiri.com/wp-content/uploads/2011/11/no-mistakes.gif"/>
          <p:cNvPicPr>
            <a:picLocks noChangeAspect="1" noChangeArrowheads="1"/>
          </p:cNvPicPr>
          <p:nvPr/>
        </p:nvPicPr>
        <p:blipFill>
          <a:blip r:embed="rId2" cstate="print"/>
          <a:srcRect/>
          <a:stretch>
            <a:fillRect/>
          </a:stretch>
        </p:blipFill>
        <p:spPr bwMode="auto">
          <a:xfrm>
            <a:off x="5334000" y="3429000"/>
            <a:ext cx="3810000" cy="34290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36</TotalTime>
  <Words>236</Words>
  <Application>Microsoft Office PowerPoint</Application>
  <PresentationFormat>On-screen Show (4:3)</PresentationFormat>
  <Paragraphs>12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Apex</vt:lpstr>
      <vt:lpstr>Teen Dating</vt:lpstr>
      <vt:lpstr>Teen dating a potential danger!</vt:lpstr>
      <vt:lpstr>Teen dating even more of a potential danger!</vt:lpstr>
      <vt:lpstr>Teen dating becomes dangerous!</vt:lpstr>
      <vt:lpstr>Solution???</vt:lpstr>
    </vt:vector>
  </TitlesOfParts>
  <Company>Florence City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Teen Dating</dc:title>
  <dc:creator>ndale</dc:creator>
  <cp:lastModifiedBy>ndale</cp:lastModifiedBy>
  <cp:revision>5</cp:revision>
  <dcterms:created xsi:type="dcterms:W3CDTF">2012-10-31T14:44:52Z</dcterms:created>
  <dcterms:modified xsi:type="dcterms:W3CDTF">2012-10-31T15:30:21Z</dcterms:modified>
</cp:coreProperties>
</file>